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97" r:id="rId4"/>
    <p:sldId id="269" r:id="rId5"/>
    <p:sldId id="271" r:id="rId6"/>
    <p:sldId id="270" r:id="rId7"/>
    <p:sldId id="273" r:id="rId8"/>
    <p:sldId id="295" r:id="rId9"/>
    <p:sldId id="274" r:id="rId10"/>
    <p:sldId id="275" r:id="rId11"/>
    <p:sldId id="278" r:id="rId12"/>
    <p:sldId id="276" r:id="rId13"/>
    <p:sldId id="279" r:id="rId14"/>
    <p:sldId id="280" r:id="rId15"/>
    <p:sldId id="281" r:id="rId16"/>
    <p:sldId id="283" r:id="rId17"/>
    <p:sldId id="282" r:id="rId18"/>
    <p:sldId id="284" r:id="rId19"/>
    <p:sldId id="285" r:id="rId20"/>
    <p:sldId id="286" r:id="rId21"/>
    <p:sldId id="287" r:id="rId22"/>
    <p:sldId id="288" r:id="rId23"/>
    <p:sldId id="290" r:id="rId24"/>
    <p:sldId id="291" r:id="rId25"/>
    <p:sldId id="292" r:id="rId26"/>
    <p:sldId id="293" r:id="rId27"/>
    <p:sldId id="294" r:id="rId28"/>
    <p:sldId id="29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74C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44303A-6A86-4E8E-8DE3-BD7D30B95834}" v="10" dt="2022-01-26T10:16:13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FE55-111E-48F9-AB29-83C65F2F6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36C7D-631E-47DF-8846-2B0519E15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102F-7799-4EB4-ADF5-E0C879085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10313-8FE1-446B-A001-F7772C861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54A80-8258-4C56-BC76-29388348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2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4FBAA-4F6B-4CF2-A760-8CE43ECF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72687-A71F-4516-A118-947406FFD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3F763-83C2-4442-AFF9-4B189C0D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8B3AF-BF36-4BE8-A502-65258063A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CDD3E-4A5D-4460-8FBB-8B713462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02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40044-429E-4ABC-8AA7-A8388C719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4B95F-8804-4DB0-A22B-891FC43CB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71479-B99D-4E31-A649-A172DEA5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86E53-8918-43D6-BFAB-715AEB55C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CF7B7-5295-4563-83AE-3EA3A3C0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2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CFBA0-2E47-47F0-9B1F-88CA6AF8F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F9A12-8D12-467F-9C94-570A0B545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C148E-6FC7-4FB5-8158-D318D3900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23D80-FD87-43E1-A5F1-5C4390D32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9551B-E2E0-4C22-803F-4375820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5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B0074-F7BF-4B61-9D7F-1DBCD061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C5B14-F506-4638-8C35-5FF0218AA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6CB96-81FF-452D-AE61-BAE68F05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23148-F4B7-404F-82BA-A4390AD1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4E5B5-33C8-4DF9-AA17-AEBAE29A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24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54235-0052-4DA8-A291-46467093D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1DEC2-B932-4538-9C8D-0EA5DC048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53735-98C4-4697-8147-1973F96DF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78E01-5447-4585-9E7C-00FD849C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27E4D-DE6E-4E9D-B44E-239CB15D2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EAD6F-E9CE-4F78-9658-C515549D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2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C0E2-00FC-47B2-B7B8-70F99223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32666-5FAF-4F48-8B86-B620AA76E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2DC7F-29BE-4BC2-BEA8-DF4BA67E6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61D4BD-16D7-4B37-9AC2-0076A590F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573567-5222-4EF0-A8D9-C0947E519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939F87-C99E-4B7D-8C8E-51152BB52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EC83EF-E85C-42C2-B2D6-F0045639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4FB36C-6E86-4587-89FC-789F17E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89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F477-65D3-45BF-AF54-03C07AB60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8569E-94AA-44EC-B25E-17163CE80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09918-5447-497C-91A5-17B5A7B6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179FA-73CB-4F90-9E72-3AE23A13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5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05CD85-5831-4037-9D79-4DDD12B6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486B2A-78D3-486C-8216-2B50B67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40682-73CE-45AE-87B6-B668C948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3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D19C-D859-4E5B-87BE-0F4E095E7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E0686-A1AF-40C6-95B8-F6DFB03C9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F3C91-76A2-4BD1-A1C5-8BE7B0884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24141-BB67-4A18-85FB-2E25A052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E9C3D-34FC-4AE2-A2C1-09263B3FF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D9DA4-D3B2-4BC9-9638-985D4B45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9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F86F-45A3-42FC-922A-445B44D9A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74374-99DC-43DD-ADAA-BCD239384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97418-922F-43DE-96A6-6986BCA9C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CA775-C8F1-4687-977F-5E541A0F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80AC6-3871-4CBE-87CD-27503C5AC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22061-62CF-4246-88C5-89ADAAB9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8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C2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CC91A-B462-43E1-BAE9-A218B56CB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5C0D1-6514-45EB-BA2C-E4153E86E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80CEC-F7AB-4AA3-AF75-FE3A7DF8D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1244-8531-4D6F-B9B2-868A3C9921B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B832D-4788-43E8-9DB4-DA95E9AC3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0D17F-7ED5-4963-AF74-984411FE2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599DC-0EC1-4DED-922D-AECD53186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83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CDD18-2AE3-4538-8369-A2F7B0781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61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we are to God </a:t>
            </a:r>
            <a:r>
              <a:rPr lang="en-GB" sz="3600" dirty="0">
                <a:solidFill>
                  <a:schemeClr val="bg1"/>
                </a:solidFill>
              </a:rPr>
              <a:t>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we speak before God</a:t>
            </a:r>
            <a:r>
              <a:rPr lang="en-GB" sz="3600" dirty="0">
                <a:solidFill>
                  <a:schemeClr val="bg1"/>
                </a:solidFill>
              </a:rPr>
              <a:t>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70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we are to God </a:t>
            </a:r>
            <a:r>
              <a:rPr lang="en-GB" sz="3600" dirty="0">
                <a:solidFill>
                  <a:schemeClr val="bg1"/>
                </a:solidFill>
              </a:rPr>
              <a:t>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we speak before God</a:t>
            </a:r>
            <a:r>
              <a:rPr lang="en-GB" sz="3600" dirty="0">
                <a:solidFill>
                  <a:schemeClr val="bg1"/>
                </a:solidFill>
              </a:rPr>
              <a:t>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600D24-4DC9-4B04-994D-2BD5520C83C5}"/>
              </a:ext>
            </a:extLst>
          </p:cNvPr>
          <p:cNvSpPr txBox="1"/>
          <p:nvPr/>
        </p:nvSpPr>
        <p:spPr>
          <a:xfrm>
            <a:off x="0" y="2340211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God</a:t>
            </a:r>
          </a:p>
        </p:txBody>
      </p:sp>
    </p:spTree>
    <p:extLst>
      <p:ext uri="{BB962C8B-B14F-4D97-AF65-F5344CB8AC3E}">
        <p14:creationId xmlns:p14="http://schemas.microsoft.com/office/powerpoint/2010/main" val="1985340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we are to God </a:t>
            </a:r>
            <a:r>
              <a:rPr lang="en-GB" sz="3600" dirty="0">
                <a:solidFill>
                  <a:schemeClr val="bg1"/>
                </a:solidFill>
              </a:rPr>
              <a:t>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we do not peddle the word of God for profit. On the contrary, in Christ we speak before God with sincerity, like men sent from God</a:t>
            </a:r>
            <a:r>
              <a:rPr lang="en-GB" sz="3600" dirty="0">
                <a:solidFill>
                  <a:schemeClr val="bg1"/>
                </a:solidFill>
              </a:rPr>
              <a:t>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AB2F49-F2E2-4444-96D8-979B56E7D383}"/>
              </a:ext>
            </a:extLst>
          </p:cNvPr>
          <p:cNvSpPr txBox="1"/>
          <p:nvPr/>
        </p:nvSpPr>
        <p:spPr>
          <a:xfrm>
            <a:off x="0" y="2340211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God</a:t>
            </a:r>
          </a:p>
        </p:txBody>
      </p:sp>
    </p:spTree>
    <p:extLst>
      <p:ext uri="{BB962C8B-B14F-4D97-AF65-F5344CB8AC3E}">
        <p14:creationId xmlns:p14="http://schemas.microsoft.com/office/powerpoint/2010/main" val="315862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8681E2-B12C-49AF-980D-B54D35A8916D}"/>
              </a:ext>
            </a:extLst>
          </p:cNvPr>
          <p:cNvSpPr txBox="1"/>
          <p:nvPr/>
        </p:nvSpPr>
        <p:spPr>
          <a:xfrm>
            <a:off x="0" y="2700441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Lost</a:t>
            </a:r>
          </a:p>
        </p:txBody>
      </p:sp>
    </p:spTree>
    <p:extLst>
      <p:ext uri="{BB962C8B-B14F-4D97-AF65-F5344CB8AC3E}">
        <p14:creationId xmlns:p14="http://schemas.microsoft.com/office/powerpoint/2010/main" val="2919768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those who are perishing</a:t>
            </a:r>
            <a:r>
              <a:rPr lang="en-GB" sz="3600" dirty="0">
                <a:solidFill>
                  <a:schemeClr val="bg1"/>
                </a:solidFill>
              </a:rPr>
              <a:t>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3DE51B-7208-420F-B9E8-5C4F1E9DADDE}"/>
              </a:ext>
            </a:extLst>
          </p:cNvPr>
          <p:cNvSpPr txBox="1"/>
          <p:nvPr/>
        </p:nvSpPr>
        <p:spPr>
          <a:xfrm>
            <a:off x="0" y="2700441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Lost</a:t>
            </a:r>
          </a:p>
        </p:txBody>
      </p:sp>
    </p:spTree>
    <p:extLst>
      <p:ext uri="{BB962C8B-B14F-4D97-AF65-F5344CB8AC3E}">
        <p14:creationId xmlns:p14="http://schemas.microsoft.com/office/powerpoint/2010/main" val="170278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those who are perishing</a:t>
            </a:r>
            <a:r>
              <a:rPr lang="en-GB" sz="3600" dirty="0">
                <a:solidFill>
                  <a:schemeClr val="bg1"/>
                </a:solidFill>
              </a:rPr>
              <a:t>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we are the smell of death</a:t>
            </a:r>
            <a:r>
              <a:rPr lang="en-GB" sz="3600" dirty="0">
                <a:solidFill>
                  <a:schemeClr val="bg1"/>
                </a:solidFill>
              </a:rPr>
              <a:t>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1EEEFF-9FB5-4432-9912-D4EEE19A7E9D}"/>
              </a:ext>
            </a:extLst>
          </p:cNvPr>
          <p:cNvSpPr txBox="1"/>
          <p:nvPr/>
        </p:nvSpPr>
        <p:spPr>
          <a:xfrm>
            <a:off x="0" y="2700441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Lost</a:t>
            </a:r>
          </a:p>
        </p:txBody>
      </p:sp>
    </p:spTree>
    <p:extLst>
      <p:ext uri="{BB962C8B-B14F-4D97-AF65-F5344CB8AC3E}">
        <p14:creationId xmlns:p14="http://schemas.microsoft.com/office/powerpoint/2010/main" val="823784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612844"/>
            <a:ext cx="94001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"For God so loved the world that he gave his one and only Son, that whoever believes in him shall not perish but have eternal life. </a:t>
            </a:r>
            <a:r>
              <a:rPr lang="en-GB" sz="3600" baseline="30000" dirty="0">
                <a:noFill/>
              </a:rPr>
              <a:t>17</a:t>
            </a:r>
            <a:r>
              <a:rPr lang="en-GB" sz="3600" dirty="0">
                <a:noFill/>
              </a:rPr>
              <a:t>For God did not send his Son into the world to condemn the world, but to save the world through him. </a:t>
            </a:r>
            <a:r>
              <a:rPr lang="en-GB" sz="3600" baseline="30000" dirty="0">
                <a:noFill/>
              </a:rPr>
              <a:t>18</a:t>
            </a:r>
            <a:r>
              <a:rPr lang="en-GB" sz="3600" dirty="0">
                <a:noFill/>
              </a:rPr>
              <a:t>Whoever believes in him is not condemned, but whoever does not believe stands condemned already because he has not believed in the name of God's one and only Son.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(John 3:16)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267E34-36D5-49F3-A591-2754CE72EF89}"/>
              </a:ext>
            </a:extLst>
          </p:cNvPr>
          <p:cNvSpPr txBox="1"/>
          <p:nvPr/>
        </p:nvSpPr>
        <p:spPr>
          <a:xfrm>
            <a:off x="0" y="2700441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Lost</a:t>
            </a:r>
          </a:p>
        </p:txBody>
      </p:sp>
    </p:spTree>
    <p:extLst>
      <p:ext uri="{BB962C8B-B14F-4D97-AF65-F5344CB8AC3E}">
        <p14:creationId xmlns:p14="http://schemas.microsoft.com/office/powerpoint/2010/main" val="2102189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612844"/>
            <a:ext cx="94001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"For God so loved the world that he gave his one and only Son, that whoever believes in him shall not perish but have eternal life.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For God did not send his Son into the world to condemn the world, but to save the world through him. </a:t>
            </a:r>
            <a:r>
              <a:rPr lang="en-GB" sz="3600" dirty="0">
                <a:noFill/>
              </a:rPr>
              <a:t>18Whoever believes in him is not condemned, but whoever does not believe stands condemned already because he has not believed in the name of God's one and only Son.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(John 3:16-17)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63A18E-F9BE-427E-A4AA-B4988CAA9E81}"/>
              </a:ext>
            </a:extLst>
          </p:cNvPr>
          <p:cNvSpPr txBox="1"/>
          <p:nvPr/>
        </p:nvSpPr>
        <p:spPr>
          <a:xfrm>
            <a:off x="0" y="2700441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Lost</a:t>
            </a:r>
          </a:p>
        </p:txBody>
      </p:sp>
    </p:spTree>
    <p:extLst>
      <p:ext uri="{BB962C8B-B14F-4D97-AF65-F5344CB8AC3E}">
        <p14:creationId xmlns:p14="http://schemas.microsoft.com/office/powerpoint/2010/main" val="3780643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612844"/>
            <a:ext cx="94001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"For God so loved the world that he gave his one and only Son, that whoever believes in him shall not perish but have eternal life.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For God did not send his Son into the world to condemn the world, but to save the world through him. </a:t>
            </a:r>
            <a:r>
              <a:rPr lang="en-GB" sz="3600" baseline="30000" dirty="0">
                <a:solidFill>
                  <a:schemeClr val="bg1"/>
                </a:solidFill>
              </a:rPr>
              <a:t>18</a:t>
            </a:r>
            <a:r>
              <a:rPr lang="en-GB" sz="3600" dirty="0">
                <a:solidFill>
                  <a:schemeClr val="bg1"/>
                </a:solidFill>
              </a:rPr>
              <a:t>Whoever believes in him is not condemned, but whoever does not believe stands condemned already because he has not believed in the name of God's one and only Son.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</a:t>
            </a:r>
            <a:r>
              <a:rPr lang="en-GB" sz="3600">
                <a:solidFill>
                  <a:schemeClr val="bg1"/>
                </a:solidFill>
              </a:rPr>
              <a:t>John 3:16-18)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C62F0C-6DB5-4C9B-838B-C45C5CD2C682}"/>
              </a:ext>
            </a:extLst>
          </p:cNvPr>
          <p:cNvSpPr txBox="1"/>
          <p:nvPr/>
        </p:nvSpPr>
        <p:spPr>
          <a:xfrm>
            <a:off x="0" y="2700441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Lost</a:t>
            </a:r>
          </a:p>
        </p:txBody>
      </p:sp>
    </p:spTree>
    <p:extLst>
      <p:ext uri="{BB962C8B-B14F-4D97-AF65-F5344CB8AC3E}">
        <p14:creationId xmlns:p14="http://schemas.microsoft.com/office/powerpoint/2010/main" val="2514347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8681E2-B12C-49AF-980D-B54D35A8916D}"/>
              </a:ext>
            </a:extLst>
          </p:cNvPr>
          <p:cNvSpPr txBox="1"/>
          <p:nvPr/>
        </p:nvSpPr>
        <p:spPr>
          <a:xfrm>
            <a:off x="0" y="2160096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Saved</a:t>
            </a:r>
          </a:p>
        </p:txBody>
      </p:sp>
    </p:spTree>
    <p:extLst>
      <p:ext uri="{BB962C8B-B14F-4D97-AF65-F5344CB8AC3E}">
        <p14:creationId xmlns:p14="http://schemas.microsoft.com/office/powerpoint/2010/main" val="344427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CDD18-2AE3-4538-8369-A2F7B0781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E6D89B-9A87-4B1A-B100-1780FAE8A9CF}"/>
              </a:ext>
            </a:extLst>
          </p:cNvPr>
          <p:cNvSpPr txBox="1"/>
          <p:nvPr/>
        </p:nvSpPr>
        <p:spPr>
          <a:xfrm>
            <a:off x="0" y="3848100"/>
            <a:ext cx="2791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Is Malcolm </a:t>
            </a:r>
            <a:r>
              <a:rPr lang="en-GB" sz="3600" dirty="0" err="1"/>
              <a:t>Hoad</a:t>
            </a:r>
            <a:r>
              <a:rPr lang="en-GB" sz="3600" dirty="0"/>
              <a:t> good enough?</a:t>
            </a:r>
          </a:p>
        </p:txBody>
      </p:sp>
    </p:spTree>
    <p:extLst>
      <p:ext uri="{BB962C8B-B14F-4D97-AF65-F5344CB8AC3E}">
        <p14:creationId xmlns:p14="http://schemas.microsoft.com/office/powerpoint/2010/main" val="4261141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the aroma of Christ among those who are being saved </a:t>
            </a:r>
            <a:r>
              <a:rPr lang="en-GB" sz="3600" dirty="0">
                <a:solidFill>
                  <a:schemeClr val="bg1"/>
                </a:solidFill>
              </a:rPr>
              <a:t>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429E57-11CA-41CC-96F2-59AB0C22B8BC}"/>
              </a:ext>
            </a:extLst>
          </p:cNvPr>
          <p:cNvSpPr txBox="1"/>
          <p:nvPr/>
        </p:nvSpPr>
        <p:spPr>
          <a:xfrm>
            <a:off x="0" y="2160096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Saved</a:t>
            </a:r>
          </a:p>
        </p:txBody>
      </p:sp>
    </p:spTree>
    <p:extLst>
      <p:ext uri="{BB962C8B-B14F-4D97-AF65-F5344CB8AC3E}">
        <p14:creationId xmlns:p14="http://schemas.microsoft.com/office/powerpoint/2010/main" val="41652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the aroma of Christ among those who are being saved </a:t>
            </a:r>
            <a:r>
              <a:rPr lang="en-GB" sz="3600" dirty="0">
                <a:solidFill>
                  <a:schemeClr val="bg1"/>
                </a:solidFill>
              </a:rPr>
              <a:t>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the fragrance of life</a:t>
            </a:r>
            <a:r>
              <a:rPr lang="en-GB" sz="3600" dirty="0">
                <a:solidFill>
                  <a:schemeClr val="bg1"/>
                </a:solidFill>
              </a:rPr>
              <a:t>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A7F911-522D-4244-A5FF-6392A403CA18}"/>
              </a:ext>
            </a:extLst>
          </p:cNvPr>
          <p:cNvSpPr txBox="1"/>
          <p:nvPr/>
        </p:nvSpPr>
        <p:spPr>
          <a:xfrm>
            <a:off x="0" y="2160096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Saved</a:t>
            </a:r>
          </a:p>
        </p:txBody>
      </p:sp>
    </p:spTree>
    <p:extLst>
      <p:ext uri="{BB962C8B-B14F-4D97-AF65-F5344CB8AC3E}">
        <p14:creationId xmlns:p14="http://schemas.microsoft.com/office/powerpoint/2010/main" val="1254339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the aroma of Christ among those who are being saved </a:t>
            </a:r>
            <a:r>
              <a:rPr lang="en-GB" sz="3600" dirty="0">
                <a:solidFill>
                  <a:schemeClr val="bg1"/>
                </a:solidFill>
              </a:rPr>
              <a:t>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the fragrance of life</a:t>
            </a:r>
            <a:r>
              <a:rPr lang="en-GB" sz="3600" dirty="0">
                <a:solidFill>
                  <a:schemeClr val="bg1"/>
                </a:solidFill>
              </a:rPr>
              <a:t>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2E875C-5BA3-4A61-B8B8-DF77301B8758}"/>
              </a:ext>
            </a:extLst>
          </p:cNvPr>
          <p:cNvSpPr txBox="1"/>
          <p:nvPr/>
        </p:nvSpPr>
        <p:spPr>
          <a:xfrm>
            <a:off x="0" y="3848100"/>
            <a:ext cx="27918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to preach the unsearchable riches of Christ (Eph.3:8)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DE0AB1-45BC-4382-AC3D-F338F80E81E3}"/>
              </a:ext>
            </a:extLst>
          </p:cNvPr>
          <p:cNvSpPr txBox="1"/>
          <p:nvPr/>
        </p:nvSpPr>
        <p:spPr>
          <a:xfrm>
            <a:off x="0" y="2160096"/>
            <a:ext cx="279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To the Saved</a:t>
            </a:r>
          </a:p>
        </p:txBody>
      </p:sp>
    </p:spTree>
    <p:extLst>
      <p:ext uri="{BB962C8B-B14F-4D97-AF65-F5344CB8AC3E}">
        <p14:creationId xmlns:p14="http://schemas.microsoft.com/office/powerpoint/2010/main" val="1442990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thanks be to God, who always leads us in triumphal procession in Christ </a:t>
            </a:r>
            <a:r>
              <a:rPr lang="en-GB" sz="3600" dirty="0">
                <a:solidFill>
                  <a:schemeClr val="bg1"/>
                </a:solidFill>
              </a:rPr>
              <a:t>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09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243512"/>
            <a:ext cx="94001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baseline="30000" dirty="0">
                <a:solidFill>
                  <a:schemeClr val="bg1"/>
                </a:solidFill>
              </a:rPr>
              <a:t>23</a:t>
            </a:r>
            <a:r>
              <a:rPr lang="en-GB" sz="3400" dirty="0">
                <a:solidFill>
                  <a:schemeClr val="bg1"/>
                </a:solidFill>
              </a:rPr>
              <a:t>I have … been exposed to death again and again … </a:t>
            </a:r>
            <a:r>
              <a:rPr lang="en-GB" sz="3400" baseline="30000" dirty="0">
                <a:solidFill>
                  <a:schemeClr val="bg1"/>
                </a:solidFill>
              </a:rPr>
              <a:t>25</a:t>
            </a:r>
            <a:r>
              <a:rPr lang="en-GB" sz="3400" dirty="0">
                <a:solidFill>
                  <a:schemeClr val="bg1"/>
                </a:solidFill>
              </a:rPr>
              <a:t>Three times I was beaten with rods, once I was stoned, three times I was shipwrecked, I spent a night and a day in the open sea, </a:t>
            </a:r>
            <a:r>
              <a:rPr lang="en-GB" sz="3400" baseline="30000" dirty="0">
                <a:solidFill>
                  <a:schemeClr val="bg1"/>
                </a:solidFill>
              </a:rPr>
              <a:t>26</a:t>
            </a:r>
            <a:r>
              <a:rPr lang="en-GB" sz="3400" dirty="0">
                <a:solidFill>
                  <a:schemeClr val="bg1"/>
                </a:solidFill>
              </a:rPr>
              <a:t>… I have been in danger from rivers, in danger from bandits, in danger from my own countrymen, in danger from Gentiles; in danger in the city, in danger in the country, in danger at sea; and in danger from false brothers. </a:t>
            </a:r>
            <a:r>
              <a:rPr lang="en-GB" sz="3400" baseline="30000" dirty="0">
                <a:solidFill>
                  <a:schemeClr val="bg1"/>
                </a:solidFill>
              </a:rPr>
              <a:t>27</a:t>
            </a:r>
            <a:r>
              <a:rPr lang="en-GB" sz="3400" dirty="0">
                <a:solidFill>
                  <a:schemeClr val="bg1"/>
                </a:solidFill>
              </a:rPr>
              <a:t>I have laboured and toiled and have often gone without sleep; I have known hunger and thirst and have often gone without food; I have been cold and naked. (2Corinthians 11: 23-27)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68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thanks be to God, who always leads us in triumphal procession in Christ </a:t>
            </a:r>
            <a:r>
              <a:rPr lang="en-GB" sz="3600" dirty="0">
                <a:solidFill>
                  <a:schemeClr val="bg1"/>
                </a:solidFill>
              </a:rPr>
              <a:t>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71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thanks be to God, who always leads us in triumphal procession in Christ </a:t>
            </a:r>
            <a:r>
              <a:rPr lang="en-GB" sz="3600" dirty="0">
                <a:solidFill>
                  <a:schemeClr val="bg1"/>
                </a:solidFill>
              </a:rPr>
              <a:t>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A0EE34AB-6E2E-4073-B3FE-B7DC4D7B8883}"/>
              </a:ext>
            </a:extLst>
          </p:cNvPr>
          <p:cNvSpPr/>
          <p:nvPr/>
        </p:nvSpPr>
        <p:spPr>
          <a:xfrm>
            <a:off x="3043238" y="2243137"/>
            <a:ext cx="9015412" cy="3429000"/>
          </a:xfrm>
          <a:prstGeom prst="wedgeRectCallout">
            <a:avLst>
              <a:gd name="adj1" fmla="val -19440"/>
              <a:gd name="adj2" fmla="val -808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aseline="30000" dirty="0">
                <a:solidFill>
                  <a:schemeClr val="tx1"/>
                </a:solidFill>
              </a:rPr>
              <a:t>9</a:t>
            </a:r>
            <a:r>
              <a:rPr lang="en-GB" sz="3200" dirty="0">
                <a:solidFill>
                  <a:schemeClr val="tx1"/>
                </a:solidFill>
              </a:rPr>
              <a:t>But he said to me, "My grace is sufficient for you, for my power is made perfect in weakness." Therefore I will boast all the more gladly about my weaknesses, so that Christ's power may rest on me. </a:t>
            </a:r>
            <a:r>
              <a:rPr lang="en-GB" sz="3200" baseline="30000" dirty="0">
                <a:solidFill>
                  <a:schemeClr val="tx1"/>
                </a:solidFill>
              </a:rPr>
              <a:t>10</a:t>
            </a:r>
            <a:r>
              <a:rPr lang="en-GB" sz="3200" dirty="0">
                <a:solidFill>
                  <a:schemeClr val="tx1"/>
                </a:solidFill>
              </a:rPr>
              <a:t>That is why, for Christ's sake, I delight in weaknesses, in insults, in hardships, in persecutions, in difficulties. For when I am weak, then I am strong. (2Corinthians 12:9-10)</a:t>
            </a:r>
          </a:p>
        </p:txBody>
      </p:sp>
    </p:spTree>
    <p:extLst>
      <p:ext uri="{BB962C8B-B14F-4D97-AF65-F5344CB8AC3E}">
        <p14:creationId xmlns:p14="http://schemas.microsoft.com/office/powerpoint/2010/main" val="4157867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7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CDD18-2AE3-4538-8369-A2F7B0781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8253F8C-F05D-413D-9E45-5E941BD7ECE3}"/>
              </a:ext>
            </a:extLst>
          </p:cNvPr>
          <p:cNvSpPr/>
          <p:nvPr/>
        </p:nvSpPr>
        <p:spPr>
          <a:xfrm>
            <a:off x="3048000" y="1014413"/>
            <a:ext cx="6496050" cy="2600325"/>
          </a:xfrm>
          <a:prstGeom prst="wedge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that we are competent in ourselves to claim anything for ourselves, but our competence comes from God.  (2Cor.3:5)</a:t>
            </a:r>
          </a:p>
        </p:txBody>
      </p:sp>
    </p:spTree>
    <p:extLst>
      <p:ext uri="{BB962C8B-B14F-4D97-AF65-F5344CB8AC3E}">
        <p14:creationId xmlns:p14="http://schemas.microsoft.com/office/powerpoint/2010/main" val="388454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CDD18-2AE3-4538-8369-A2F7B0781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E6D89B-9A87-4B1A-B100-1780FAE8A9CF}"/>
              </a:ext>
            </a:extLst>
          </p:cNvPr>
          <p:cNvSpPr txBox="1"/>
          <p:nvPr/>
        </p:nvSpPr>
        <p:spPr>
          <a:xfrm>
            <a:off x="0" y="3848100"/>
            <a:ext cx="2791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Is anyone good enough?</a:t>
            </a:r>
          </a:p>
        </p:txBody>
      </p:sp>
    </p:spTree>
    <p:extLst>
      <p:ext uri="{BB962C8B-B14F-4D97-AF65-F5344CB8AC3E}">
        <p14:creationId xmlns:p14="http://schemas.microsoft.com/office/powerpoint/2010/main" val="1056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CDD18-2AE3-4538-8369-A2F7B0781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</p:spTree>
    <p:extLst>
      <p:ext uri="{BB962C8B-B14F-4D97-AF65-F5344CB8AC3E}">
        <p14:creationId xmlns:p14="http://schemas.microsoft.com/office/powerpoint/2010/main" val="286782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CDD18-2AE3-4538-8369-A2F7B0781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E6D89B-9A87-4B1A-B100-1780FAE8A9CF}"/>
              </a:ext>
            </a:extLst>
          </p:cNvPr>
          <p:cNvSpPr txBox="1"/>
          <p:nvPr/>
        </p:nvSpPr>
        <p:spPr>
          <a:xfrm>
            <a:off x="0" y="3848100"/>
            <a:ext cx="2791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No-one</a:t>
            </a:r>
          </a:p>
        </p:txBody>
      </p:sp>
    </p:spTree>
    <p:extLst>
      <p:ext uri="{BB962C8B-B14F-4D97-AF65-F5344CB8AC3E}">
        <p14:creationId xmlns:p14="http://schemas.microsoft.com/office/powerpoint/2010/main" val="89834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CDD18-2AE3-4538-8369-A2F7B0781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8253F8C-F05D-413D-9E45-5E941BD7ECE3}"/>
              </a:ext>
            </a:extLst>
          </p:cNvPr>
          <p:cNvSpPr/>
          <p:nvPr/>
        </p:nvSpPr>
        <p:spPr>
          <a:xfrm>
            <a:off x="3048000" y="1014413"/>
            <a:ext cx="6496050" cy="2600325"/>
          </a:xfrm>
          <a:prstGeom prst="wedge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that we are competent in ourselves to claim anything for ourselves, but our competence comes from God.  (2Cor.3:5)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F0F0A7-7A26-42EA-BC65-7760AC02113C}"/>
              </a:ext>
            </a:extLst>
          </p:cNvPr>
          <p:cNvSpPr txBox="1"/>
          <p:nvPr/>
        </p:nvSpPr>
        <p:spPr>
          <a:xfrm>
            <a:off x="0" y="3848100"/>
            <a:ext cx="2791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No-one</a:t>
            </a:r>
          </a:p>
        </p:txBody>
      </p:sp>
    </p:spTree>
    <p:extLst>
      <p:ext uri="{BB962C8B-B14F-4D97-AF65-F5344CB8AC3E}">
        <p14:creationId xmlns:p14="http://schemas.microsoft.com/office/powerpoint/2010/main" val="158252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4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we are to God 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1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0711A-4F0B-4E8D-AE82-BBE8B7DFFC80}"/>
              </a:ext>
            </a:extLst>
          </p:cNvPr>
          <p:cNvSpPr/>
          <p:nvPr/>
        </p:nvSpPr>
        <p:spPr>
          <a:xfrm>
            <a:off x="0" y="0"/>
            <a:ext cx="2791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A3C-EB26-4219-9E5A-4B883F5C345B}"/>
              </a:ext>
            </a:extLst>
          </p:cNvPr>
          <p:cNvSpPr txBox="1"/>
          <p:nvPr/>
        </p:nvSpPr>
        <p:spPr>
          <a:xfrm>
            <a:off x="2791876" y="0"/>
            <a:ext cx="940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aseline="30000" dirty="0">
                <a:solidFill>
                  <a:schemeClr val="bg1"/>
                </a:solidFill>
              </a:rPr>
              <a:t>14</a:t>
            </a:r>
            <a:r>
              <a:rPr lang="en-GB" sz="3600" dirty="0">
                <a:solidFill>
                  <a:schemeClr val="bg1"/>
                </a:solidFill>
              </a:rPr>
              <a:t>But thanks be to God, who always leads us in triumphal procession in Christ and through us spreads everywhere the fragrance of the knowledge of him. </a:t>
            </a:r>
            <a:r>
              <a:rPr lang="en-GB" sz="3600" baseline="30000" dirty="0">
                <a:solidFill>
                  <a:schemeClr val="bg1"/>
                </a:solidFill>
              </a:rPr>
              <a:t>15</a:t>
            </a:r>
            <a:r>
              <a:rPr lang="en-GB" sz="3600" dirty="0">
                <a:solidFill>
                  <a:schemeClr val="bg1"/>
                </a:solidFill>
              </a:rPr>
              <a:t>For </a:t>
            </a:r>
            <a:r>
              <a:rPr lang="en-GB" sz="3600" dirty="0">
                <a:solidFill>
                  <a:srgbClr val="009900"/>
                </a:solidFill>
                <a:effectLst>
                  <a:glow rad="127000">
                    <a:schemeClr val="bg1"/>
                  </a:glow>
                </a:effectLst>
              </a:rPr>
              <a:t>we are to God </a:t>
            </a:r>
            <a:r>
              <a:rPr lang="en-GB" sz="3600" dirty="0">
                <a:solidFill>
                  <a:schemeClr val="bg1"/>
                </a:solidFill>
              </a:rPr>
              <a:t>the aroma of Christ among those who are being saved and those who are perishing. </a:t>
            </a:r>
            <a:r>
              <a:rPr lang="en-GB" sz="3600" baseline="30000" dirty="0">
                <a:solidFill>
                  <a:schemeClr val="bg1"/>
                </a:solidFill>
              </a:rPr>
              <a:t>16</a:t>
            </a:r>
            <a:r>
              <a:rPr lang="en-GB" sz="3600" dirty="0">
                <a:solidFill>
                  <a:schemeClr val="bg1"/>
                </a:solidFill>
              </a:rPr>
              <a:t>To the one we are the smell of death; to the other, the fragrance of life. And who is equal to such a task?</a:t>
            </a:r>
            <a:r>
              <a:rPr lang="en-GB" sz="3600" dirty="0">
                <a:solidFill>
                  <a:srgbClr val="009900"/>
                </a:solidFill>
              </a:rPr>
              <a:t> </a:t>
            </a:r>
            <a:r>
              <a:rPr lang="en-GB" sz="3600" baseline="30000" dirty="0">
                <a:solidFill>
                  <a:schemeClr val="bg1"/>
                </a:solidFill>
              </a:rPr>
              <a:t>17</a:t>
            </a:r>
            <a:r>
              <a:rPr lang="en-GB" sz="3600" dirty="0">
                <a:solidFill>
                  <a:schemeClr val="bg1"/>
                </a:solidFill>
              </a:rPr>
              <a:t>Unlike so many, we do not peddle the word of God for profit. On the contrary, in Christ we speak before God with sincerity, like men sent from God.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(2Corinthians 2:14-17)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0A752-DF6B-4175-8CDC-FA7AC436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91876" cy="18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86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3003</Words>
  <Application>Microsoft Office PowerPoint</Application>
  <PresentationFormat>Widescreen</PresentationFormat>
  <Paragraphs>69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</dc:creator>
  <cp:lastModifiedBy>David H</cp:lastModifiedBy>
  <cp:revision>5</cp:revision>
  <dcterms:created xsi:type="dcterms:W3CDTF">2021-04-14T09:53:08Z</dcterms:created>
  <dcterms:modified xsi:type="dcterms:W3CDTF">2022-01-27T14:16:16Z</dcterms:modified>
</cp:coreProperties>
</file>